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402" r:id="rId2"/>
    <p:sldId id="422" r:id="rId3"/>
    <p:sldId id="442" r:id="rId4"/>
    <p:sldId id="430" r:id="rId5"/>
    <p:sldId id="444" r:id="rId6"/>
    <p:sldId id="445" r:id="rId7"/>
    <p:sldId id="437" r:id="rId8"/>
    <p:sldId id="446" r:id="rId9"/>
    <p:sldId id="447" r:id="rId10"/>
    <p:sldId id="452" r:id="rId11"/>
    <p:sldId id="448" r:id="rId12"/>
    <p:sldId id="450" r:id="rId13"/>
    <p:sldId id="449" r:id="rId14"/>
    <p:sldId id="441" r:id="rId15"/>
    <p:sldId id="451" r:id="rId16"/>
    <p:sldId id="432" r:id="rId17"/>
    <p:sldId id="276" r:id="rId1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41" autoAdjust="0"/>
    <p:restoredTop sz="94680" autoAdjust="0"/>
  </p:normalViewPr>
  <p:slideViewPr>
    <p:cSldViewPr>
      <p:cViewPr varScale="1">
        <p:scale>
          <a:sx n="73" d="100"/>
          <a:sy n="73" d="100"/>
        </p:scale>
        <p:origin x="-114" y="-8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A80EB-8E6D-432A-821D-EA18D8FD6B53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789C9-EFC9-41D6-AA42-E9C8E2DAEDA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0656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706F0-E876-4180-9AEC-203B2FB50424}" type="datetimeFigureOut">
              <a:rPr lang="ru-RU" smtClean="0"/>
              <a:pPr/>
              <a:t>23.09.2022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149C2-3227-4558-A160-6FA8CA7F52D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Чувашский государственный университет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Технология сварки трением с перемешиванием в Чувашском государственном университете.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Алюминий. Медь.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_3_170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84"/>
            <a:ext cx="9144000" cy="68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78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_1_170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684"/>
            <a:ext cx="9144000" cy="6818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20918_Рис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20918_Рис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918_Рис_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517"/>
            <a:ext cx="9144000" cy="68189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472608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Публикации по теме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фрикционной сварки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ERNEST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Васильев П.А.,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Осанов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В.Н., Евграфов А.В., Калинин А.Г., Шведов М.А., Христофоров О.В., Григорьев В.С. //Заготовительные производства в машиностроении. 2017. Т. 15. № 9. С. 392-398.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сварки трением с перемешиванием в Чувашском государственном университете им. И. Н. Ульянова.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Васильев П.А., Шведов М.А., Христофоров О.В., Калинин А.Г., Григорьев В.С. // Сварочное производство. 2021. № 9. С. 48-53.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параметров и управление процессом сварки трением с перемешиванием.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 А. Г.,  Ильин С.А., Андреев В.А., Семенов Л.А., Андреева Т.В., Васильев П. // Автоматизация. Современные технологии. 2022. Т. 76. № 4. С. 158-161.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Медь. Сварка трением с перемешиванием в водной среде.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Васильев П.А., Шведов М.А., Григорьев В.С. //Технология машиностроения. 2022. № 11.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сварки трением с перемешиванием изделий из алюминиевого сплава АД31.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 П.А., Шведов М.А., Христофоров О.В., Григорьев В.С.  //Сварочное производство. 2022.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611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35719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Чувашский государственный университет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www.chuvsu.ru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svarkacheb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@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yandex.ru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www.cad21.ru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wsgrig@cad21.ru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4129</TotalTime>
  <Words>7</Words>
  <Application>Microsoft Office PowerPoint</Application>
  <PresentationFormat>Экран (4:3)</PresentationFormat>
  <Paragraphs>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Чувашский государственный университет    Технология сварки трением с перемешиванием в Чувашском государственном университете. Алюминий. Медь.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                                                 Публикации по теме  1 Установка фрикционной сварки ERNEST. Васильев П.А., Осанов В.Н., Евграфов А.В., Калинин А.Г., Шведов М.А., Христофоров О.В., Григорьев В.С. //Заготовительные производства в машиностроении. 2017. Т. 15. № 9. С. 392-398.  2 Технология сварки трением с перемешиванием в Чувашском государственном университете им. И. Н. Ульянова. Васильев П.А., Шведов М.А., Христофоров О.В., Калинин А.Г., Григорьев В.С. // Сварочное производство. 2021. № 9. С. 48-53.  3 Контроль параметров и управление процессом сварки трением с перемешиванием. Калинин А. Г.,  Ильин С.А., Андреев В.А., Семенов Л.А., Андреева Т.В., Васильев П. // Автоматизация. Современные технологии. 2022. Т. 76. № 4. С. 158-161.  4 Медь. Сварка трением с перемешиванием в водной среде. Васильев П.А., Шведов М.А., Григорьев В.С. //Технология машиностроения. 2022. № 11.  5 Технология сварки трением с перемешиванием изделий из алюминиевого сплава АД31. Васильев П.А., Шведов М.А., Христофоров О.В., Григорьев В.С.  //Сварочное производство. 2022. </vt:lpstr>
      <vt:lpstr> Чувашский государственный университет  www.chuvsu.ru    svarkacheb@ yandex.ru  www.cad21.ru    wsgrig@cad21.ru </vt:lpstr>
    </vt:vector>
  </TitlesOfParts>
  <Company>ЗАО "Сеспель"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сварки трением с перемешиванием и ротационной вытяжки в производстве автомобильных полуприцепов</dc:title>
  <dc:creator>Васильев</dc:creator>
  <cp:lastModifiedBy>T-107-02</cp:lastModifiedBy>
  <cp:revision>293</cp:revision>
  <cp:lastPrinted>2017-09-11T13:17:49Z</cp:lastPrinted>
  <dcterms:created xsi:type="dcterms:W3CDTF">2011-04-07T11:26:05Z</dcterms:created>
  <dcterms:modified xsi:type="dcterms:W3CDTF">2022-09-23T08:57:02Z</dcterms:modified>
</cp:coreProperties>
</file>